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600650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J2lM2+s0yvuZ3Qh9lhOW/3Wxv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2"/>
    <p:restoredTop sz="94698"/>
  </p:normalViewPr>
  <p:slideViewPr>
    <p:cSldViewPr snapToGrid="0">
      <p:cViewPr varScale="1">
        <p:scale>
          <a:sx n="38" d="100"/>
          <a:sy n="38" d="100"/>
        </p:scale>
        <p:origin x="62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6799" y="1143000"/>
            <a:ext cx="21843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P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Objeto" userDrawn="1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2103541" y="2300754"/>
            <a:ext cx="26392800" cy="83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1595622" y="12008613"/>
            <a:ext cx="27408900" cy="263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e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6893172" y="17306154"/>
            <a:ext cx="36608700" cy="6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-6380244" y="10784604"/>
            <a:ext cx="36608700" cy="196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o de Títu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ctrTitle"/>
          </p:nvPr>
        </p:nvSpPr>
        <p:spPr>
          <a:xfrm>
            <a:off x="3825202" y="7070492"/>
            <a:ext cx="22949700" cy="150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Calibri"/>
              <a:buNone/>
              <a:defRPr sz="6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subTitle" idx="1"/>
          </p:nvPr>
        </p:nvSpPr>
        <p:spPr>
          <a:xfrm>
            <a:off x="3825202" y="22690301"/>
            <a:ext cx="22949700" cy="104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c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2087495" y="10769962"/>
            <a:ext cx="26392800" cy="179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Calibri"/>
              <a:buNone/>
              <a:defRPr sz="6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2087495" y="28910026"/>
            <a:ext cx="26392800" cy="9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Dupl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03541" y="2300754"/>
            <a:ext cx="26392800" cy="83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2103541" y="11500563"/>
            <a:ext cx="13118700" cy="274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15376222" y="11500563"/>
            <a:ext cx="13120200" cy="274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2108354" y="2300754"/>
            <a:ext cx="26391300" cy="83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108354" y="10590516"/>
            <a:ext cx="12945300" cy="51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2108354" y="15780030"/>
            <a:ext cx="12945300" cy="232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15491748" y="10590516"/>
            <a:ext cx="13008000" cy="51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15491748" y="15780030"/>
            <a:ext cx="13008000" cy="232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2103541" y="2300754"/>
            <a:ext cx="26392800" cy="83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2108354" y="2880749"/>
            <a:ext cx="9869400" cy="100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13009538" y="6219725"/>
            <a:ext cx="15490200" cy="30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2108354" y="12960165"/>
            <a:ext cx="9869400" cy="240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2108354" y="2880749"/>
            <a:ext cx="9869400" cy="100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13009538" y="6219725"/>
            <a:ext cx="15490200" cy="30699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2108354" y="12960165"/>
            <a:ext cx="9869400" cy="240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2103541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10135823" y="40040482"/>
            <a:ext cx="103284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21611430" y="40040482"/>
            <a:ext cx="6885000" cy="2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00;p2">
            <a:extLst>
              <a:ext uri="{FF2B5EF4-FFF2-40B4-BE49-F238E27FC236}">
                <a16:creationId xmlns:a16="http://schemas.microsoft.com/office/drawing/2014/main" id="{DE54BD0C-458C-B34B-1CCB-76386061DB4D}"/>
              </a:ext>
            </a:extLst>
          </p:cNvPr>
          <p:cNvCxnSpPr/>
          <p:nvPr userDrawn="1"/>
        </p:nvCxnSpPr>
        <p:spPr>
          <a:xfrm>
            <a:off x="1935445" y="38160374"/>
            <a:ext cx="267291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" name="Google Shape;101;p2">
            <a:extLst>
              <a:ext uri="{FF2B5EF4-FFF2-40B4-BE49-F238E27FC236}">
                <a16:creationId xmlns:a16="http://schemas.microsoft.com/office/drawing/2014/main" id="{622D1210-0B32-CADB-16C2-D36B4122D97B}"/>
              </a:ext>
            </a:extLst>
          </p:cNvPr>
          <p:cNvCxnSpPr/>
          <p:nvPr userDrawn="1"/>
        </p:nvCxnSpPr>
        <p:spPr>
          <a:xfrm>
            <a:off x="15300809" y="31437711"/>
            <a:ext cx="0" cy="5214600"/>
          </a:xfrm>
          <a:prstGeom prst="straightConnector1">
            <a:avLst/>
          </a:prstGeom>
          <a:noFill/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" name="Google Shape;102;p2">
            <a:extLst>
              <a:ext uri="{FF2B5EF4-FFF2-40B4-BE49-F238E27FC236}">
                <a16:creationId xmlns:a16="http://schemas.microsoft.com/office/drawing/2014/main" id="{B882AFF6-D215-2A2D-57D4-E04A34EC8B90}"/>
              </a:ext>
            </a:extLst>
          </p:cNvPr>
          <p:cNvCxnSpPr/>
          <p:nvPr userDrawn="1"/>
        </p:nvCxnSpPr>
        <p:spPr>
          <a:xfrm>
            <a:off x="15300809" y="39079727"/>
            <a:ext cx="0" cy="2859300"/>
          </a:xfrm>
          <a:prstGeom prst="straightConnector1">
            <a:avLst/>
          </a:prstGeom>
          <a:noFill/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" name="Google Shape;103;p2">
            <a:extLst>
              <a:ext uri="{FF2B5EF4-FFF2-40B4-BE49-F238E27FC236}">
                <a16:creationId xmlns:a16="http://schemas.microsoft.com/office/drawing/2014/main" id="{5A2069F9-2D77-0ACF-BD7F-BC44B62B2F9D}"/>
              </a:ext>
            </a:extLst>
          </p:cNvPr>
          <p:cNvCxnSpPr/>
          <p:nvPr userDrawn="1"/>
        </p:nvCxnSpPr>
        <p:spPr>
          <a:xfrm>
            <a:off x="15300006" y="8437477"/>
            <a:ext cx="0" cy="5214600"/>
          </a:xfrm>
          <a:prstGeom prst="straightConnector1">
            <a:avLst/>
          </a:prstGeom>
          <a:noFill/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" name="Google Shape;105;p2">
            <a:extLst>
              <a:ext uri="{FF2B5EF4-FFF2-40B4-BE49-F238E27FC236}">
                <a16:creationId xmlns:a16="http://schemas.microsoft.com/office/drawing/2014/main" id="{8A0FCB20-7678-5B08-99CB-0CABDE200ECD}"/>
              </a:ext>
            </a:extLst>
          </p:cNvPr>
          <p:cNvCxnSpPr/>
          <p:nvPr userDrawn="1"/>
        </p:nvCxnSpPr>
        <p:spPr>
          <a:xfrm>
            <a:off x="2129518" y="7551455"/>
            <a:ext cx="267291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5" name="Google Shape;106;p2">
            <a:extLst>
              <a:ext uri="{FF2B5EF4-FFF2-40B4-BE49-F238E27FC236}">
                <a16:creationId xmlns:a16="http://schemas.microsoft.com/office/drawing/2014/main" id="{72F09CBD-B553-1288-4CBA-C3C38939BBA5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19038724" y="2010009"/>
            <a:ext cx="9611834" cy="4226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107;p2" descr="Uma imagem com Gráficos, captura de ecrã, Tipo de letra, design&#10;&#10;Descrição gerada automaticamente">
            <a:extLst>
              <a:ext uri="{FF2B5EF4-FFF2-40B4-BE49-F238E27FC236}">
                <a16:creationId xmlns:a16="http://schemas.microsoft.com/office/drawing/2014/main" id="{0122F7AE-2B13-57E4-2099-BB1AB63F846E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</a:blip>
          <a:srcRect/>
          <a:stretch/>
        </p:blipFill>
        <p:spPr>
          <a:xfrm>
            <a:off x="1945705" y="38261979"/>
            <a:ext cx="5447465" cy="258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108;p2" descr="Uma imagem com bandeira, estrela, azul, Azul elétrico&#10;&#10;Descrição gerada automaticamente">
            <a:extLst>
              <a:ext uri="{FF2B5EF4-FFF2-40B4-BE49-F238E27FC236}">
                <a16:creationId xmlns:a16="http://schemas.microsoft.com/office/drawing/2014/main" id="{A5E7B08A-AA09-3AC5-C910-EF8A9DFD97AD}"/>
              </a:ext>
            </a:extLst>
          </p:cNvPr>
          <p:cNvPicPr preferRelativeResize="0"/>
          <p:nvPr userDrawn="1"/>
        </p:nvPicPr>
        <p:blipFill rotWithShape="1">
          <a:blip r:embed="rId15">
            <a:alphaModFix/>
          </a:blip>
          <a:srcRect/>
          <a:stretch/>
        </p:blipFill>
        <p:spPr>
          <a:xfrm>
            <a:off x="2129518" y="41120829"/>
            <a:ext cx="2671450" cy="179368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109;p2">
            <a:extLst>
              <a:ext uri="{FF2B5EF4-FFF2-40B4-BE49-F238E27FC236}">
                <a16:creationId xmlns:a16="http://schemas.microsoft.com/office/drawing/2014/main" id="{96433103-3C3B-1197-1590-5F32E9645110}"/>
              </a:ext>
            </a:extLst>
          </p:cNvPr>
          <p:cNvSpPr txBox="1"/>
          <p:nvPr userDrawn="1"/>
        </p:nvSpPr>
        <p:spPr>
          <a:xfrm>
            <a:off x="5053309" y="41240390"/>
            <a:ext cx="99705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H2020-WIDESPREAD-2018-2020-6</a:t>
            </a:r>
            <a:endParaRPr sz="1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BIG</a:t>
            </a:r>
            <a:r>
              <a:rPr lang="pt-P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pt-P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pt-P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lockchain technologies and design </a:t>
            </a:r>
            <a:r>
              <a:rPr lang="pt-P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pt-P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nnovation for social </a:t>
            </a:r>
            <a:r>
              <a:rPr lang="pt-P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pt-P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ood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project received funding from the European Union’s Horizon 2020 </a:t>
            </a:r>
            <a:endParaRPr sz="1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and innovation programme under grant agreement 952226.</a:t>
            </a:r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2834244" y="1635895"/>
            <a:ext cx="141192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</a:pPr>
            <a:r>
              <a:rPr lang="pt-PT" sz="6300" b="1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sz="14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</a:pPr>
            <a:r>
              <a:rPr lang="pt-PT" sz="6300" b="1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r>
              <a:rPr lang="pt-PT" sz="63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  <a:endParaRPr sz="14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</a:pPr>
            <a:r>
              <a:rPr lang="pt-PT" sz="6300" b="1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sz="63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2834244" y="4836990"/>
            <a:ext cx="13495200" cy="11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00"/>
              <a:buFont typeface="Arial"/>
              <a:buNone/>
            </a:pPr>
            <a:r>
              <a:rPr lang="pt-PT" sz="6700" b="1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endParaRPr sz="6700" b="1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2834244" y="5848063"/>
            <a:ext cx="12465900" cy="9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Affiliation</a:t>
            </a:r>
            <a:endParaRPr sz="5500" b="0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2834244" y="8452793"/>
            <a:ext cx="11279700" cy="11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00"/>
              <a:buFont typeface="Arial"/>
              <a:buNone/>
            </a:pPr>
            <a:r>
              <a:rPr lang="pt-PT" sz="6700" b="1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6700" b="1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2834244" y="9799986"/>
            <a:ext cx="11279700" cy="39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lang="pt-PT" sz="5500" b="0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 lang="pt-PT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endParaRPr lang="pt-PT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Paragraphs</a:t>
            </a:r>
            <a:endParaRPr lang="pt-PT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pt-PT" sz="5500" b="0" i="0" u="none" strike="noStrike" cap="none" dirty="0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bullets</a:t>
            </a:r>
            <a:endParaRPr lang="pt-PT" sz="5500" b="0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16408972" y="8541492"/>
            <a:ext cx="11279700" cy="11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00"/>
              <a:buFont typeface="Arial"/>
              <a:buNone/>
            </a:pPr>
            <a:r>
              <a:rPr lang="pt-PT" sz="6700" b="1" i="0" u="none" strike="noStrike" cap="none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sz="6700" b="1" i="0" u="none" strike="noStrike" cap="none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16408972" y="9888685"/>
            <a:ext cx="11279700" cy="39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lang="pt-PT" sz="5500" b="0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 lang="pt-PT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endParaRPr lang="pt-PT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Paragraphs</a:t>
            </a:r>
            <a:endParaRPr lang="pt-PT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pt-PT" sz="5500" b="0" i="0" u="none" strike="noStrike" cap="none" dirty="0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bullets</a:t>
            </a:r>
            <a:endParaRPr lang="pt-PT" sz="5500" b="0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1945705" y="16942169"/>
            <a:ext cx="11279700" cy="11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00"/>
              <a:buFont typeface="Arial"/>
              <a:buNone/>
            </a:pPr>
            <a:r>
              <a:rPr lang="pt-PT" sz="67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Result</a:t>
            </a:r>
            <a:endParaRPr sz="67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2754732" y="31437711"/>
            <a:ext cx="11279700" cy="11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00"/>
              <a:buFont typeface="Arial"/>
              <a:buNone/>
            </a:pPr>
            <a:r>
              <a:rPr lang="pt-PT" sz="6700" b="1" i="0" u="none" strike="noStrike" cap="none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 sz="6700" b="1" i="0" u="none" strike="noStrike" cap="none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2754732" y="32784904"/>
            <a:ext cx="11279700" cy="39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sz="5500" b="0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Paragraphs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pt-PT" sz="5500" b="0" i="0" u="none" strike="noStrike" cap="none" dirty="0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5500" b="0" i="0" u="none" strike="noStrike" cap="none" dirty="0" err="1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bullets</a:t>
            </a:r>
            <a:endParaRPr sz="5500" b="0" i="0" u="none" strike="noStrike" cap="none" dirty="0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6329460" y="31526410"/>
            <a:ext cx="11279700" cy="11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00"/>
              <a:buFont typeface="Arial"/>
              <a:buNone/>
            </a:pPr>
            <a:r>
              <a:rPr lang="pt-PT" sz="6700" b="1" i="0" u="none" strike="noStrike" cap="none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Acknowledgement</a:t>
            </a:r>
            <a:endParaRPr sz="6700" b="1" i="0" u="none" strike="noStrike" cap="none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16329460" y="32873603"/>
            <a:ext cx="11279700" cy="16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This work was </a:t>
            </a:r>
            <a:r>
              <a:rPr lang="pt-PT" sz="5500" b="0" i="0" u="sng" strike="noStrike" cap="none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partially OR fully </a:t>
            </a:r>
            <a:r>
              <a:rPr lang="pt-PT" sz="5500" b="0" i="0" u="none" strike="noStrike" cap="none">
                <a:solidFill>
                  <a:srgbClr val="4C555B"/>
                </a:solidFill>
                <a:latin typeface="Arial"/>
                <a:ea typeface="Arial"/>
                <a:cs typeface="Arial"/>
                <a:sym typeface="Arial"/>
              </a:rPr>
              <a:t>funded by ....</a:t>
            </a:r>
            <a:endParaRPr sz="5500" b="0" i="0" u="none" strike="noStrike" cap="none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2"/>
          <p:cNvCxnSpPr/>
          <p:nvPr/>
        </p:nvCxnSpPr>
        <p:spPr>
          <a:xfrm>
            <a:off x="1935445" y="38160374"/>
            <a:ext cx="2672910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" name="Google Shape;104;p2"/>
          <p:cNvSpPr txBox="1"/>
          <p:nvPr/>
        </p:nvSpPr>
        <p:spPr>
          <a:xfrm>
            <a:off x="16329460" y="39833300"/>
            <a:ext cx="11279700" cy="16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50" tIns="46175" rIns="92350" bIns="4617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r>
              <a:rPr lang="pt-PT" sz="5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“Insert Logos from your Host Institution/Company”</a:t>
            </a:r>
            <a:endParaRPr sz="5500" b="0" i="0" u="none" strike="noStrike" cap="none">
              <a:solidFill>
                <a:srgbClr val="4C555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Modelo de apresentação personalizado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Mateus Granado</dc:creator>
  <cp:lastModifiedBy>David Rogério Póvoa de Matos</cp:lastModifiedBy>
  <cp:revision>1</cp:revision>
  <dcterms:created xsi:type="dcterms:W3CDTF">2021-06-08T14:41:04Z</dcterms:created>
  <dcterms:modified xsi:type="dcterms:W3CDTF">2024-10-02T09:42:44Z</dcterms:modified>
</cp:coreProperties>
</file>