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30600650" cy="43200638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6" roundtripDataSignature="AMtx7mhJ2lM2+s0yvuZ3Qh9lhOW/3Wxvz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512"/>
    <p:restoredTop sz="94698"/>
  </p:normalViewPr>
  <p:slideViewPr>
    <p:cSldViewPr snapToGrid="0">
      <p:cViewPr varScale="1">
        <p:scale>
          <a:sx n="38" d="100"/>
          <a:sy n="38" d="100"/>
        </p:scale>
        <p:origin x="6272" y="2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notesMaster" Target="notesMasters/notesMaster1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customschemas.google.com/relationships/presentationmetadata" Target="metadata"/><Relationship Id="rId10" Type="http://schemas.openxmlformats.org/officeDocument/2006/relationships/tableStyles" Target="tableStyles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2336799" y="1143000"/>
            <a:ext cx="21843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pt-PT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86" name="Google Shape;86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2336800" y="1143000"/>
            <a:ext cx="2184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e Objeto" userDrawn="1">
  <p:cSld name="OBJECT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e Texto Vertical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7"/>
          <p:cNvSpPr txBox="1">
            <a:spLocks noGrp="1"/>
          </p:cNvSpPr>
          <p:nvPr>
            <p:ph type="title"/>
          </p:nvPr>
        </p:nvSpPr>
        <p:spPr>
          <a:xfrm>
            <a:off x="2103541" y="2300754"/>
            <a:ext cx="26392800" cy="834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350" tIns="46175" rIns="92350" bIns="46175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7"/>
          <p:cNvSpPr txBox="1">
            <a:spLocks noGrp="1"/>
          </p:cNvSpPr>
          <p:nvPr>
            <p:ph type="body" idx="1"/>
          </p:nvPr>
        </p:nvSpPr>
        <p:spPr>
          <a:xfrm rot="5400000">
            <a:off x="1595622" y="12008613"/>
            <a:ext cx="27408900" cy="2639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350" tIns="46175" rIns="92350" bIns="46175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17"/>
          <p:cNvSpPr txBox="1">
            <a:spLocks noGrp="1"/>
          </p:cNvSpPr>
          <p:nvPr>
            <p:ph type="dt" idx="10"/>
          </p:nvPr>
        </p:nvSpPr>
        <p:spPr>
          <a:xfrm>
            <a:off x="2103541" y="40040482"/>
            <a:ext cx="6885000" cy="229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350" tIns="46175" rIns="92350" bIns="4617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7"/>
          <p:cNvSpPr txBox="1">
            <a:spLocks noGrp="1"/>
          </p:cNvSpPr>
          <p:nvPr>
            <p:ph type="ftr" idx="11"/>
          </p:nvPr>
        </p:nvSpPr>
        <p:spPr>
          <a:xfrm>
            <a:off x="10135823" y="40040482"/>
            <a:ext cx="10328400" cy="229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350" tIns="46175" rIns="92350" bIns="4617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7"/>
          <p:cNvSpPr txBox="1">
            <a:spLocks noGrp="1"/>
          </p:cNvSpPr>
          <p:nvPr>
            <p:ph type="sldNum" idx="12"/>
          </p:nvPr>
        </p:nvSpPr>
        <p:spPr>
          <a:xfrm>
            <a:off x="21611430" y="40040482"/>
            <a:ext cx="6885000" cy="229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350" tIns="46175" rIns="92350" bIns="4617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P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Vertical e Texto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8"/>
          <p:cNvSpPr txBox="1">
            <a:spLocks noGrp="1"/>
          </p:cNvSpPr>
          <p:nvPr>
            <p:ph type="title"/>
          </p:nvPr>
        </p:nvSpPr>
        <p:spPr>
          <a:xfrm rot="5400000">
            <a:off x="6893172" y="17306154"/>
            <a:ext cx="36608700" cy="6597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350" tIns="46175" rIns="92350" bIns="46175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8"/>
          <p:cNvSpPr txBox="1">
            <a:spLocks noGrp="1"/>
          </p:cNvSpPr>
          <p:nvPr>
            <p:ph type="body" idx="1"/>
          </p:nvPr>
        </p:nvSpPr>
        <p:spPr>
          <a:xfrm rot="5400000">
            <a:off x="-6380244" y="10784604"/>
            <a:ext cx="36608700" cy="1964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350" tIns="46175" rIns="92350" bIns="46175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18"/>
          <p:cNvSpPr txBox="1">
            <a:spLocks noGrp="1"/>
          </p:cNvSpPr>
          <p:nvPr>
            <p:ph type="dt" idx="10"/>
          </p:nvPr>
        </p:nvSpPr>
        <p:spPr>
          <a:xfrm>
            <a:off x="2103541" y="40040482"/>
            <a:ext cx="6885000" cy="229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350" tIns="46175" rIns="92350" bIns="4617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8"/>
          <p:cNvSpPr txBox="1">
            <a:spLocks noGrp="1"/>
          </p:cNvSpPr>
          <p:nvPr>
            <p:ph type="ftr" idx="11"/>
          </p:nvPr>
        </p:nvSpPr>
        <p:spPr>
          <a:xfrm>
            <a:off x="10135823" y="40040482"/>
            <a:ext cx="10328400" cy="229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350" tIns="46175" rIns="92350" bIns="4617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8"/>
          <p:cNvSpPr txBox="1">
            <a:spLocks noGrp="1"/>
          </p:cNvSpPr>
          <p:nvPr>
            <p:ph type="sldNum" idx="12"/>
          </p:nvPr>
        </p:nvSpPr>
        <p:spPr>
          <a:xfrm>
            <a:off x="21611430" y="40040482"/>
            <a:ext cx="6885000" cy="229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350" tIns="46175" rIns="92350" bIns="4617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P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apositivo de Título" type="title">
  <p:cSld name="TITLE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8"/>
          <p:cNvSpPr txBox="1">
            <a:spLocks noGrp="1"/>
          </p:cNvSpPr>
          <p:nvPr>
            <p:ph type="ctrTitle"/>
          </p:nvPr>
        </p:nvSpPr>
        <p:spPr>
          <a:xfrm>
            <a:off x="3825202" y="7070492"/>
            <a:ext cx="22949700" cy="1503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350" tIns="46175" rIns="92350" bIns="46175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100"/>
              <a:buFont typeface="Calibri"/>
              <a:buNone/>
              <a:defRPr sz="61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8"/>
          <p:cNvSpPr txBox="1">
            <a:spLocks noGrp="1"/>
          </p:cNvSpPr>
          <p:nvPr>
            <p:ph type="subTitle" idx="1"/>
          </p:nvPr>
        </p:nvSpPr>
        <p:spPr>
          <a:xfrm>
            <a:off x="3825202" y="22690301"/>
            <a:ext cx="22949700" cy="1043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350" tIns="46175" rIns="92350" bIns="46175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24" name="Google Shape;24;p8"/>
          <p:cNvSpPr txBox="1">
            <a:spLocks noGrp="1"/>
          </p:cNvSpPr>
          <p:nvPr>
            <p:ph type="dt" idx="10"/>
          </p:nvPr>
        </p:nvSpPr>
        <p:spPr>
          <a:xfrm>
            <a:off x="2103541" y="40040482"/>
            <a:ext cx="6885000" cy="229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350" tIns="46175" rIns="92350" bIns="4617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8"/>
          <p:cNvSpPr txBox="1">
            <a:spLocks noGrp="1"/>
          </p:cNvSpPr>
          <p:nvPr>
            <p:ph type="ftr" idx="11"/>
          </p:nvPr>
        </p:nvSpPr>
        <p:spPr>
          <a:xfrm>
            <a:off x="10135823" y="40040482"/>
            <a:ext cx="10328400" cy="229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350" tIns="46175" rIns="92350" bIns="4617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8"/>
          <p:cNvSpPr txBox="1">
            <a:spLocks noGrp="1"/>
          </p:cNvSpPr>
          <p:nvPr>
            <p:ph type="sldNum" idx="12"/>
          </p:nvPr>
        </p:nvSpPr>
        <p:spPr>
          <a:xfrm>
            <a:off x="21611430" y="40040482"/>
            <a:ext cx="6885000" cy="229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350" tIns="46175" rIns="92350" bIns="4617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P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beçalho da Secção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10"/>
          <p:cNvSpPr txBox="1">
            <a:spLocks noGrp="1"/>
          </p:cNvSpPr>
          <p:nvPr>
            <p:ph type="title"/>
          </p:nvPr>
        </p:nvSpPr>
        <p:spPr>
          <a:xfrm>
            <a:off x="2087495" y="10769962"/>
            <a:ext cx="26392800" cy="1797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350" tIns="46175" rIns="92350" bIns="46175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100"/>
              <a:buFont typeface="Calibri"/>
              <a:buNone/>
              <a:defRPr sz="61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10"/>
          <p:cNvSpPr txBox="1">
            <a:spLocks noGrp="1"/>
          </p:cNvSpPr>
          <p:nvPr>
            <p:ph type="body" idx="1"/>
          </p:nvPr>
        </p:nvSpPr>
        <p:spPr>
          <a:xfrm>
            <a:off x="2087495" y="28910026"/>
            <a:ext cx="26392800" cy="9449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350" tIns="46175" rIns="92350" bIns="46175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10"/>
          <p:cNvSpPr txBox="1">
            <a:spLocks noGrp="1"/>
          </p:cNvSpPr>
          <p:nvPr>
            <p:ph type="dt" idx="10"/>
          </p:nvPr>
        </p:nvSpPr>
        <p:spPr>
          <a:xfrm>
            <a:off x="2103541" y="40040482"/>
            <a:ext cx="6885000" cy="229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350" tIns="46175" rIns="92350" bIns="4617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10"/>
          <p:cNvSpPr txBox="1">
            <a:spLocks noGrp="1"/>
          </p:cNvSpPr>
          <p:nvPr>
            <p:ph type="ftr" idx="11"/>
          </p:nvPr>
        </p:nvSpPr>
        <p:spPr>
          <a:xfrm>
            <a:off x="10135823" y="40040482"/>
            <a:ext cx="10328400" cy="229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350" tIns="46175" rIns="92350" bIns="4617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10"/>
          <p:cNvSpPr txBox="1">
            <a:spLocks noGrp="1"/>
          </p:cNvSpPr>
          <p:nvPr>
            <p:ph type="sldNum" idx="12"/>
          </p:nvPr>
        </p:nvSpPr>
        <p:spPr>
          <a:xfrm>
            <a:off x="21611430" y="40040482"/>
            <a:ext cx="6885000" cy="229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350" tIns="46175" rIns="92350" bIns="4617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P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údo Duplo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11"/>
          <p:cNvSpPr txBox="1">
            <a:spLocks noGrp="1"/>
          </p:cNvSpPr>
          <p:nvPr>
            <p:ph type="title"/>
          </p:nvPr>
        </p:nvSpPr>
        <p:spPr>
          <a:xfrm>
            <a:off x="2103541" y="2300754"/>
            <a:ext cx="26392800" cy="834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350" tIns="46175" rIns="92350" bIns="46175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11"/>
          <p:cNvSpPr txBox="1">
            <a:spLocks noGrp="1"/>
          </p:cNvSpPr>
          <p:nvPr>
            <p:ph type="body" idx="1"/>
          </p:nvPr>
        </p:nvSpPr>
        <p:spPr>
          <a:xfrm>
            <a:off x="2103541" y="11500563"/>
            <a:ext cx="13118700" cy="2740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350" tIns="46175" rIns="92350" bIns="46175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6" name="Google Shape;36;p11"/>
          <p:cNvSpPr txBox="1">
            <a:spLocks noGrp="1"/>
          </p:cNvSpPr>
          <p:nvPr>
            <p:ph type="body" idx="2"/>
          </p:nvPr>
        </p:nvSpPr>
        <p:spPr>
          <a:xfrm>
            <a:off x="15376222" y="11500563"/>
            <a:ext cx="13120200" cy="2740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350" tIns="46175" rIns="92350" bIns="46175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7" name="Google Shape;37;p11"/>
          <p:cNvSpPr txBox="1">
            <a:spLocks noGrp="1"/>
          </p:cNvSpPr>
          <p:nvPr>
            <p:ph type="dt" idx="10"/>
          </p:nvPr>
        </p:nvSpPr>
        <p:spPr>
          <a:xfrm>
            <a:off x="2103541" y="40040482"/>
            <a:ext cx="6885000" cy="229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350" tIns="46175" rIns="92350" bIns="4617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11"/>
          <p:cNvSpPr txBox="1">
            <a:spLocks noGrp="1"/>
          </p:cNvSpPr>
          <p:nvPr>
            <p:ph type="ftr" idx="11"/>
          </p:nvPr>
        </p:nvSpPr>
        <p:spPr>
          <a:xfrm>
            <a:off x="10135823" y="40040482"/>
            <a:ext cx="10328400" cy="229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350" tIns="46175" rIns="92350" bIns="4617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11"/>
          <p:cNvSpPr txBox="1">
            <a:spLocks noGrp="1"/>
          </p:cNvSpPr>
          <p:nvPr>
            <p:ph type="sldNum" idx="12"/>
          </p:nvPr>
        </p:nvSpPr>
        <p:spPr>
          <a:xfrm>
            <a:off x="21611430" y="40040482"/>
            <a:ext cx="6885000" cy="229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350" tIns="46175" rIns="92350" bIns="4617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P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ação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2"/>
          <p:cNvSpPr txBox="1">
            <a:spLocks noGrp="1"/>
          </p:cNvSpPr>
          <p:nvPr>
            <p:ph type="title"/>
          </p:nvPr>
        </p:nvSpPr>
        <p:spPr>
          <a:xfrm>
            <a:off x="2108354" y="2300754"/>
            <a:ext cx="26391300" cy="834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350" tIns="46175" rIns="92350" bIns="46175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12"/>
          <p:cNvSpPr txBox="1">
            <a:spLocks noGrp="1"/>
          </p:cNvSpPr>
          <p:nvPr>
            <p:ph type="body" idx="1"/>
          </p:nvPr>
        </p:nvSpPr>
        <p:spPr>
          <a:xfrm>
            <a:off x="2108354" y="10590516"/>
            <a:ext cx="12945300" cy="5189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350" tIns="46175" rIns="92350" bIns="46175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3" name="Google Shape;43;p12"/>
          <p:cNvSpPr txBox="1">
            <a:spLocks noGrp="1"/>
          </p:cNvSpPr>
          <p:nvPr>
            <p:ph type="body" idx="2"/>
          </p:nvPr>
        </p:nvSpPr>
        <p:spPr>
          <a:xfrm>
            <a:off x="2108354" y="15780030"/>
            <a:ext cx="12945300" cy="23209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350" tIns="46175" rIns="92350" bIns="46175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4" name="Google Shape;44;p12"/>
          <p:cNvSpPr txBox="1">
            <a:spLocks noGrp="1"/>
          </p:cNvSpPr>
          <p:nvPr>
            <p:ph type="body" idx="3"/>
          </p:nvPr>
        </p:nvSpPr>
        <p:spPr>
          <a:xfrm>
            <a:off x="15491748" y="10590516"/>
            <a:ext cx="13008000" cy="5189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350" tIns="46175" rIns="92350" bIns="46175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Google Shape;45;p12"/>
          <p:cNvSpPr txBox="1">
            <a:spLocks noGrp="1"/>
          </p:cNvSpPr>
          <p:nvPr>
            <p:ph type="body" idx="4"/>
          </p:nvPr>
        </p:nvSpPr>
        <p:spPr>
          <a:xfrm>
            <a:off x="15491748" y="15780030"/>
            <a:ext cx="13008000" cy="23209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350" tIns="46175" rIns="92350" bIns="46175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6" name="Google Shape;46;p12"/>
          <p:cNvSpPr txBox="1">
            <a:spLocks noGrp="1"/>
          </p:cNvSpPr>
          <p:nvPr>
            <p:ph type="dt" idx="10"/>
          </p:nvPr>
        </p:nvSpPr>
        <p:spPr>
          <a:xfrm>
            <a:off x="2103541" y="40040482"/>
            <a:ext cx="6885000" cy="229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350" tIns="46175" rIns="92350" bIns="4617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12"/>
          <p:cNvSpPr txBox="1">
            <a:spLocks noGrp="1"/>
          </p:cNvSpPr>
          <p:nvPr>
            <p:ph type="ftr" idx="11"/>
          </p:nvPr>
        </p:nvSpPr>
        <p:spPr>
          <a:xfrm>
            <a:off x="10135823" y="40040482"/>
            <a:ext cx="10328400" cy="229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350" tIns="46175" rIns="92350" bIns="4617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12"/>
          <p:cNvSpPr txBox="1">
            <a:spLocks noGrp="1"/>
          </p:cNvSpPr>
          <p:nvPr>
            <p:ph type="sldNum" idx="12"/>
          </p:nvPr>
        </p:nvSpPr>
        <p:spPr>
          <a:xfrm>
            <a:off x="21611430" y="40040482"/>
            <a:ext cx="6885000" cy="229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350" tIns="46175" rIns="92350" bIns="4617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P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ó Título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3"/>
          <p:cNvSpPr txBox="1">
            <a:spLocks noGrp="1"/>
          </p:cNvSpPr>
          <p:nvPr>
            <p:ph type="title"/>
          </p:nvPr>
        </p:nvSpPr>
        <p:spPr>
          <a:xfrm>
            <a:off x="2103541" y="2300754"/>
            <a:ext cx="26392800" cy="834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350" tIns="46175" rIns="92350" bIns="46175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13"/>
          <p:cNvSpPr txBox="1">
            <a:spLocks noGrp="1"/>
          </p:cNvSpPr>
          <p:nvPr>
            <p:ph type="dt" idx="10"/>
          </p:nvPr>
        </p:nvSpPr>
        <p:spPr>
          <a:xfrm>
            <a:off x="2103541" y="40040482"/>
            <a:ext cx="6885000" cy="229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350" tIns="46175" rIns="92350" bIns="4617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13"/>
          <p:cNvSpPr txBox="1">
            <a:spLocks noGrp="1"/>
          </p:cNvSpPr>
          <p:nvPr>
            <p:ph type="ftr" idx="11"/>
          </p:nvPr>
        </p:nvSpPr>
        <p:spPr>
          <a:xfrm>
            <a:off x="10135823" y="40040482"/>
            <a:ext cx="10328400" cy="229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350" tIns="46175" rIns="92350" bIns="4617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13"/>
          <p:cNvSpPr txBox="1">
            <a:spLocks noGrp="1"/>
          </p:cNvSpPr>
          <p:nvPr>
            <p:ph type="sldNum" idx="12"/>
          </p:nvPr>
        </p:nvSpPr>
        <p:spPr>
          <a:xfrm>
            <a:off x="21611430" y="40040482"/>
            <a:ext cx="6885000" cy="229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350" tIns="46175" rIns="92350" bIns="4617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P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m branco" type="blank">
  <p:cSld name="BLANK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4"/>
          <p:cNvSpPr txBox="1">
            <a:spLocks noGrp="1"/>
          </p:cNvSpPr>
          <p:nvPr>
            <p:ph type="dt" idx="10"/>
          </p:nvPr>
        </p:nvSpPr>
        <p:spPr>
          <a:xfrm>
            <a:off x="2103541" y="40040482"/>
            <a:ext cx="6885000" cy="229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350" tIns="46175" rIns="92350" bIns="4617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4"/>
          <p:cNvSpPr txBox="1">
            <a:spLocks noGrp="1"/>
          </p:cNvSpPr>
          <p:nvPr>
            <p:ph type="ftr" idx="11"/>
          </p:nvPr>
        </p:nvSpPr>
        <p:spPr>
          <a:xfrm>
            <a:off x="10135823" y="40040482"/>
            <a:ext cx="10328400" cy="229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350" tIns="46175" rIns="92350" bIns="4617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14"/>
          <p:cNvSpPr txBox="1">
            <a:spLocks noGrp="1"/>
          </p:cNvSpPr>
          <p:nvPr>
            <p:ph type="sldNum" idx="12"/>
          </p:nvPr>
        </p:nvSpPr>
        <p:spPr>
          <a:xfrm>
            <a:off x="21611430" y="40040482"/>
            <a:ext cx="6885000" cy="229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350" tIns="46175" rIns="92350" bIns="4617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P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údo com Legenda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5"/>
          <p:cNvSpPr txBox="1">
            <a:spLocks noGrp="1"/>
          </p:cNvSpPr>
          <p:nvPr>
            <p:ph type="title"/>
          </p:nvPr>
        </p:nvSpPr>
        <p:spPr>
          <a:xfrm>
            <a:off x="2108354" y="2880749"/>
            <a:ext cx="9869400" cy="10079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350" tIns="46175" rIns="92350" bIns="46175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5"/>
          <p:cNvSpPr txBox="1">
            <a:spLocks noGrp="1"/>
          </p:cNvSpPr>
          <p:nvPr>
            <p:ph type="body" idx="1"/>
          </p:nvPr>
        </p:nvSpPr>
        <p:spPr>
          <a:xfrm>
            <a:off x="13009538" y="6219725"/>
            <a:ext cx="15490200" cy="3069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350" tIns="46175" rIns="92350" bIns="46175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1" name="Google Shape;61;p15"/>
          <p:cNvSpPr txBox="1">
            <a:spLocks noGrp="1"/>
          </p:cNvSpPr>
          <p:nvPr>
            <p:ph type="body" idx="2"/>
          </p:nvPr>
        </p:nvSpPr>
        <p:spPr>
          <a:xfrm>
            <a:off x="2108354" y="12960165"/>
            <a:ext cx="9869400" cy="24010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350" tIns="46175" rIns="92350" bIns="46175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2" name="Google Shape;62;p15"/>
          <p:cNvSpPr txBox="1">
            <a:spLocks noGrp="1"/>
          </p:cNvSpPr>
          <p:nvPr>
            <p:ph type="dt" idx="10"/>
          </p:nvPr>
        </p:nvSpPr>
        <p:spPr>
          <a:xfrm>
            <a:off x="2103541" y="40040482"/>
            <a:ext cx="6885000" cy="229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350" tIns="46175" rIns="92350" bIns="4617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5"/>
          <p:cNvSpPr txBox="1">
            <a:spLocks noGrp="1"/>
          </p:cNvSpPr>
          <p:nvPr>
            <p:ph type="ftr" idx="11"/>
          </p:nvPr>
        </p:nvSpPr>
        <p:spPr>
          <a:xfrm>
            <a:off x="10135823" y="40040482"/>
            <a:ext cx="10328400" cy="229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350" tIns="46175" rIns="92350" bIns="4617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15"/>
          <p:cNvSpPr txBox="1">
            <a:spLocks noGrp="1"/>
          </p:cNvSpPr>
          <p:nvPr>
            <p:ph type="sldNum" idx="12"/>
          </p:nvPr>
        </p:nvSpPr>
        <p:spPr>
          <a:xfrm>
            <a:off x="21611430" y="40040482"/>
            <a:ext cx="6885000" cy="229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350" tIns="46175" rIns="92350" bIns="4617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P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m com Legenda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6"/>
          <p:cNvSpPr txBox="1">
            <a:spLocks noGrp="1"/>
          </p:cNvSpPr>
          <p:nvPr>
            <p:ph type="title"/>
          </p:nvPr>
        </p:nvSpPr>
        <p:spPr>
          <a:xfrm>
            <a:off x="2108354" y="2880749"/>
            <a:ext cx="9869400" cy="10079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350" tIns="46175" rIns="92350" bIns="46175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6"/>
          <p:cNvSpPr>
            <a:spLocks noGrp="1"/>
          </p:cNvSpPr>
          <p:nvPr>
            <p:ph type="pic" idx="2"/>
          </p:nvPr>
        </p:nvSpPr>
        <p:spPr>
          <a:xfrm>
            <a:off x="13009538" y="6219725"/>
            <a:ext cx="15490200" cy="30699600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16"/>
          <p:cNvSpPr txBox="1">
            <a:spLocks noGrp="1"/>
          </p:cNvSpPr>
          <p:nvPr>
            <p:ph type="body" idx="1"/>
          </p:nvPr>
        </p:nvSpPr>
        <p:spPr>
          <a:xfrm>
            <a:off x="2108354" y="12960165"/>
            <a:ext cx="9869400" cy="24010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350" tIns="46175" rIns="92350" bIns="46175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9" name="Google Shape;69;p16"/>
          <p:cNvSpPr txBox="1">
            <a:spLocks noGrp="1"/>
          </p:cNvSpPr>
          <p:nvPr>
            <p:ph type="dt" idx="10"/>
          </p:nvPr>
        </p:nvSpPr>
        <p:spPr>
          <a:xfrm>
            <a:off x="2103541" y="40040482"/>
            <a:ext cx="6885000" cy="229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350" tIns="46175" rIns="92350" bIns="4617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6"/>
          <p:cNvSpPr txBox="1">
            <a:spLocks noGrp="1"/>
          </p:cNvSpPr>
          <p:nvPr>
            <p:ph type="ftr" idx="11"/>
          </p:nvPr>
        </p:nvSpPr>
        <p:spPr>
          <a:xfrm>
            <a:off x="10135823" y="40040482"/>
            <a:ext cx="10328400" cy="229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350" tIns="46175" rIns="92350" bIns="4617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6"/>
          <p:cNvSpPr txBox="1">
            <a:spLocks noGrp="1"/>
          </p:cNvSpPr>
          <p:nvPr>
            <p:ph type="sldNum" idx="12"/>
          </p:nvPr>
        </p:nvSpPr>
        <p:spPr>
          <a:xfrm>
            <a:off x="21611430" y="40040482"/>
            <a:ext cx="6885000" cy="229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350" tIns="46175" rIns="92350" bIns="4617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PT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9" name="Google Shape;100;p2">
            <a:extLst>
              <a:ext uri="{FF2B5EF4-FFF2-40B4-BE49-F238E27FC236}">
                <a16:creationId xmlns:a16="http://schemas.microsoft.com/office/drawing/2014/main" id="{DE54BD0C-458C-B34B-1CCB-76386061DB4D}"/>
              </a:ext>
            </a:extLst>
          </p:cNvPr>
          <p:cNvCxnSpPr/>
          <p:nvPr userDrawn="1"/>
        </p:nvCxnSpPr>
        <p:spPr>
          <a:xfrm>
            <a:off x="1935445" y="38160374"/>
            <a:ext cx="26729100" cy="0"/>
          </a:xfrm>
          <a:prstGeom prst="straightConnector1">
            <a:avLst/>
          </a:prstGeom>
          <a:noFill/>
          <a:ln w="38100" cap="flat" cmpd="sng">
            <a:solidFill>
              <a:srgbClr val="0070C0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0" name="Google Shape;101;p2">
            <a:extLst>
              <a:ext uri="{FF2B5EF4-FFF2-40B4-BE49-F238E27FC236}">
                <a16:creationId xmlns:a16="http://schemas.microsoft.com/office/drawing/2014/main" id="{622D1210-0B32-CADB-16C2-D36B4122D97B}"/>
              </a:ext>
            </a:extLst>
          </p:cNvPr>
          <p:cNvCxnSpPr/>
          <p:nvPr userDrawn="1"/>
        </p:nvCxnSpPr>
        <p:spPr>
          <a:xfrm>
            <a:off x="15300809" y="31437711"/>
            <a:ext cx="0" cy="5214600"/>
          </a:xfrm>
          <a:prstGeom prst="straightConnector1">
            <a:avLst/>
          </a:prstGeom>
          <a:noFill/>
          <a:ln w="12700" cap="flat" cmpd="sng">
            <a:solidFill>
              <a:srgbClr val="0070C0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1" name="Google Shape;102;p2">
            <a:extLst>
              <a:ext uri="{FF2B5EF4-FFF2-40B4-BE49-F238E27FC236}">
                <a16:creationId xmlns:a16="http://schemas.microsoft.com/office/drawing/2014/main" id="{B882AFF6-D215-2A2D-57D4-E04A34EC8B90}"/>
              </a:ext>
            </a:extLst>
          </p:cNvPr>
          <p:cNvCxnSpPr/>
          <p:nvPr userDrawn="1"/>
        </p:nvCxnSpPr>
        <p:spPr>
          <a:xfrm>
            <a:off x="15300809" y="39079727"/>
            <a:ext cx="0" cy="2859300"/>
          </a:xfrm>
          <a:prstGeom prst="straightConnector1">
            <a:avLst/>
          </a:prstGeom>
          <a:noFill/>
          <a:ln w="12700" cap="flat" cmpd="sng">
            <a:solidFill>
              <a:srgbClr val="0070C0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2" name="Google Shape;103;p2">
            <a:extLst>
              <a:ext uri="{FF2B5EF4-FFF2-40B4-BE49-F238E27FC236}">
                <a16:creationId xmlns:a16="http://schemas.microsoft.com/office/drawing/2014/main" id="{5A2069F9-2D77-0ACF-BD7F-BC44B62B2F9D}"/>
              </a:ext>
            </a:extLst>
          </p:cNvPr>
          <p:cNvCxnSpPr/>
          <p:nvPr userDrawn="1"/>
        </p:nvCxnSpPr>
        <p:spPr>
          <a:xfrm>
            <a:off x="15300006" y="8437477"/>
            <a:ext cx="0" cy="5214600"/>
          </a:xfrm>
          <a:prstGeom prst="straightConnector1">
            <a:avLst/>
          </a:prstGeom>
          <a:noFill/>
          <a:ln w="12700" cap="flat" cmpd="sng">
            <a:solidFill>
              <a:srgbClr val="0070C0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4" name="Google Shape;105;p2">
            <a:extLst>
              <a:ext uri="{FF2B5EF4-FFF2-40B4-BE49-F238E27FC236}">
                <a16:creationId xmlns:a16="http://schemas.microsoft.com/office/drawing/2014/main" id="{8A0FCB20-7678-5B08-99CB-0CABDE200ECD}"/>
              </a:ext>
            </a:extLst>
          </p:cNvPr>
          <p:cNvCxnSpPr/>
          <p:nvPr userDrawn="1"/>
        </p:nvCxnSpPr>
        <p:spPr>
          <a:xfrm>
            <a:off x="2129518" y="7551455"/>
            <a:ext cx="26729100" cy="0"/>
          </a:xfrm>
          <a:prstGeom prst="straightConnector1">
            <a:avLst/>
          </a:prstGeom>
          <a:noFill/>
          <a:ln w="38100" cap="flat" cmpd="sng">
            <a:solidFill>
              <a:srgbClr val="0070C0"/>
            </a:solidFill>
            <a:prstDash val="solid"/>
            <a:miter lim="800000"/>
            <a:headEnd type="none" w="sm" len="sm"/>
            <a:tailEnd type="none" w="sm" len="sm"/>
          </a:ln>
        </p:spPr>
      </p:cxnSp>
      <p:pic>
        <p:nvPicPr>
          <p:cNvPr id="25" name="Google Shape;106;p2">
            <a:extLst>
              <a:ext uri="{FF2B5EF4-FFF2-40B4-BE49-F238E27FC236}">
                <a16:creationId xmlns:a16="http://schemas.microsoft.com/office/drawing/2014/main" id="{72F09CBD-B553-1288-4CBA-C3C38939BBA5}"/>
              </a:ext>
            </a:extLst>
          </p:cNvPr>
          <p:cNvPicPr preferRelativeResize="0"/>
          <p:nvPr userDrawn="1"/>
        </p:nvPicPr>
        <p:blipFill rotWithShape="1">
          <a:blip r:embed="rId13">
            <a:alphaModFix/>
          </a:blip>
          <a:srcRect/>
          <a:stretch/>
        </p:blipFill>
        <p:spPr>
          <a:xfrm>
            <a:off x="19038724" y="2010009"/>
            <a:ext cx="9611834" cy="4226215"/>
          </a:xfrm>
          <a:prstGeom prst="rect">
            <a:avLst/>
          </a:prstGeom>
          <a:noFill/>
          <a:ln>
            <a:noFill/>
          </a:ln>
        </p:spPr>
      </p:pic>
      <p:pic>
        <p:nvPicPr>
          <p:cNvPr id="26" name="Google Shape;107;p2" descr="Uma imagem com Gráficos, captura de ecrã, Tipo de letra, design&#10;&#10;Descrição gerada automaticamente">
            <a:extLst>
              <a:ext uri="{FF2B5EF4-FFF2-40B4-BE49-F238E27FC236}">
                <a16:creationId xmlns:a16="http://schemas.microsoft.com/office/drawing/2014/main" id="{0122F7AE-2B13-57E4-2099-BB1AB63F846E}"/>
              </a:ext>
            </a:extLst>
          </p:cNvPr>
          <p:cNvPicPr preferRelativeResize="0"/>
          <p:nvPr userDrawn="1"/>
        </p:nvPicPr>
        <p:blipFill rotWithShape="1">
          <a:blip r:embed="rId14">
            <a:alphaModFix/>
          </a:blip>
          <a:srcRect/>
          <a:stretch/>
        </p:blipFill>
        <p:spPr>
          <a:xfrm>
            <a:off x="1945705" y="38261979"/>
            <a:ext cx="5447465" cy="2589150"/>
          </a:xfrm>
          <a:prstGeom prst="rect">
            <a:avLst/>
          </a:prstGeom>
          <a:noFill/>
          <a:ln>
            <a:noFill/>
          </a:ln>
        </p:spPr>
      </p:pic>
      <p:pic>
        <p:nvPicPr>
          <p:cNvPr id="27" name="Google Shape;108;p2" descr="Uma imagem com bandeira, estrela, azul, Azul elétrico&#10;&#10;Descrição gerada automaticamente">
            <a:extLst>
              <a:ext uri="{FF2B5EF4-FFF2-40B4-BE49-F238E27FC236}">
                <a16:creationId xmlns:a16="http://schemas.microsoft.com/office/drawing/2014/main" id="{A5E7B08A-AA09-3AC5-C910-EF8A9DFD97AD}"/>
              </a:ext>
            </a:extLst>
          </p:cNvPr>
          <p:cNvPicPr preferRelativeResize="0"/>
          <p:nvPr userDrawn="1"/>
        </p:nvPicPr>
        <p:blipFill rotWithShape="1">
          <a:blip r:embed="rId15">
            <a:alphaModFix/>
          </a:blip>
          <a:srcRect/>
          <a:stretch/>
        </p:blipFill>
        <p:spPr>
          <a:xfrm>
            <a:off x="2129518" y="41120829"/>
            <a:ext cx="2671450" cy="1793687"/>
          </a:xfrm>
          <a:prstGeom prst="rect">
            <a:avLst/>
          </a:prstGeom>
          <a:noFill/>
          <a:ln>
            <a:noFill/>
          </a:ln>
        </p:spPr>
      </p:pic>
      <p:sp>
        <p:nvSpPr>
          <p:cNvPr id="28" name="Google Shape;109;p2">
            <a:extLst>
              <a:ext uri="{FF2B5EF4-FFF2-40B4-BE49-F238E27FC236}">
                <a16:creationId xmlns:a16="http://schemas.microsoft.com/office/drawing/2014/main" id="{96433103-3C3B-1197-1590-5F32E9645110}"/>
              </a:ext>
            </a:extLst>
          </p:cNvPr>
          <p:cNvSpPr txBox="1"/>
          <p:nvPr userDrawn="1"/>
        </p:nvSpPr>
        <p:spPr>
          <a:xfrm>
            <a:off x="5053309" y="41240390"/>
            <a:ext cx="9970500" cy="157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350" tIns="46175" rIns="92350" bIns="4617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PT"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H2020-WIDESPREAD-2018-2020-6</a:t>
            </a:r>
            <a:endParaRPr sz="140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PT" sz="24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BIG</a:t>
            </a:r>
            <a:r>
              <a:rPr lang="pt-PT"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– </a:t>
            </a:r>
            <a:r>
              <a:rPr lang="pt-PT" sz="24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B</a:t>
            </a:r>
            <a:r>
              <a:rPr lang="pt-PT"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lockchain technologies and design </a:t>
            </a:r>
            <a:r>
              <a:rPr lang="pt-PT" sz="24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</a:t>
            </a:r>
            <a:r>
              <a:rPr lang="pt-PT"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nnovation for social </a:t>
            </a:r>
            <a:r>
              <a:rPr lang="pt-PT" sz="24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G</a:t>
            </a:r>
            <a:r>
              <a:rPr lang="pt-PT"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ood</a:t>
            </a:r>
            <a:endParaRPr sz="2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PT"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This project received funding from the European Union’s Horizon 2020 </a:t>
            </a:r>
            <a:endParaRPr sz="140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PT"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research and innovation programme under grant agreement 952226.</a:t>
            </a:r>
            <a:endParaRPr sz="1400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2"/>
          <p:cNvSpPr txBox="1"/>
          <p:nvPr/>
        </p:nvSpPr>
        <p:spPr>
          <a:xfrm>
            <a:off x="2834244" y="1635895"/>
            <a:ext cx="14119200" cy="300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350" tIns="46175" rIns="92350" bIns="4617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300"/>
              <a:buFont typeface="Arial"/>
              <a:buNone/>
            </a:pPr>
            <a:r>
              <a:rPr lang="pt-PT" sz="6300" b="1" i="0" u="none" strike="noStrike" cap="none" dirty="0" err="1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rPr>
              <a:t>Title</a:t>
            </a:r>
            <a:endParaRPr sz="1400" b="0" i="0" u="none" strike="noStrike" cap="none" dirty="0">
              <a:solidFill>
                <a:srgbClr val="0070C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300"/>
              <a:buFont typeface="Arial"/>
              <a:buNone/>
            </a:pPr>
            <a:r>
              <a:rPr lang="pt-PT" sz="6300" b="1" i="0" u="none" strike="noStrike" cap="none" dirty="0" err="1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rPr>
              <a:t>Example</a:t>
            </a:r>
            <a:r>
              <a:rPr lang="pt-PT" sz="6300" b="1" i="0" u="none" strike="noStrike" cap="none" dirty="0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rPr>
              <a:t> 1</a:t>
            </a:r>
            <a:endParaRPr sz="1400" b="0" i="0" u="none" strike="noStrike" cap="none" dirty="0">
              <a:solidFill>
                <a:srgbClr val="0070C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300"/>
              <a:buFont typeface="Arial"/>
              <a:buNone/>
            </a:pPr>
            <a:r>
              <a:rPr lang="pt-PT" sz="6300" b="1" i="0" u="none" strike="noStrike" cap="none" dirty="0" err="1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rPr>
              <a:t>Title</a:t>
            </a:r>
            <a:endParaRPr sz="6300" b="1" i="0" u="none" strike="noStrike" cap="none" dirty="0">
              <a:solidFill>
                <a:srgbClr val="0070C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9" name="Google Shape;89;p2"/>
          <p:cNvSpPr txBox="1"/>
          <p:nvPr/>
        </p:nvSpPr>
        <p:spPr>
          <a:xfrm>
            <a:off x="2834244" y="4836990"/>
            <a:ext cx="13495200" cy="11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350" tIns="46175" rIns="92350" bIns="4617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700"/>
              <a:buFont typeface="Arial"/>
              <a:buNone/>
            </a:pPr>
            <a:r>
              <a:rPr lang="pt-PT" sz="6700" b="1" i="0" u="none" strike="noStrike" cap="none" dirty="0" err="1">
                <a:solidFill>
                  <a:srgbClr val="4C555B"/>
                </a:solidFill>
                <a:latin typeface="Arial"/>
                <a:ea typeface="Arial"/>
                <a:cs typeface="Arial"/>
                <a:sym typeface="Arial"/>
              </a:rPr>
              <a:t>Name</a:t>
            </a:r>
            <a:endParaRPr sz="6700" b="1" i="0" u="none" strike="noStrike" cap="none" dirty="0">
              <a:solidFill>
                <a:srgbClr val="4C555B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0" name="Google Shape;90;p2"/>
          <p:cNvSpPr txBox="1"/>
          <p:nvPr/>
        </p:nvSpPr>
        <p:spPr>
          <a:xfrm>
            <a:off x="2834244" y="5848063"/>
            <a:ext cx="12465900" cy="93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350" tIns="46175" rIns="92350" bIns="4617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Arial"/>
              <a:buNone/>
            </a:pPr>
            <a:r>
              <a:rPr lang="pt-PT" sz="5500" b="0" i="0" u="none" strike="noStrike" cap="none" dirty="0" err="1">
                <a:solidFill>
                  <a:srgbClr val="4C555B"/>
                </a:solidFill>
                <a:latin typeface="Arial"/>
                <a:ea typeface="Arial"/>
                <a:cs typeface="Arial"/>
                <a:sym typeface="Arial"/>
              </a:rPr>
              <a:t>Affiliation</a:t>
            </a:r>
            <a:endParaRPr sz="5500" b="0" i="0" u="none" strike="noStrike" cap="none" dirty="0">
              <a:solidFill>
                <a:srgbClr val="4C555B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1" name="Google Shape;91;p2"/>
          <p:cNvSpPr txBox="1"/>
          <p:nvPr/>
        </p:nvSpPr>
        <p:spPr>
          <a:xfrm>
            <a:off x="2834244" y="8452793"/>
            <a:ext cx="11279700" cy="11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350" tIns="46175" rIns="92350" bIns="4617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700"/>
              <a:buFont typeface="Arial"/>
              <a:buNone/>
            </a:pPr>
            <a:r>
              <a:rPr lang="pt-PT" sz="6700" b="1" i="0" u="none" strike="noStrike" cap="none" dirty="0" err="1">
                <a:solidFill>
                  <a:srgbClr val="4C555B"/>
                </a:solidFill>
                <a:latin typeface="Arial"/>
                <a:ea typeface="Arial"/>
                <a:cs typeface="Arial"/>
                <a:sym typeface="Arial"/>
              </a:rPr>
              <a:t>Introduction</a:t>
            </a:r>
            <a:endParaRPr sz="6700" b="1" i="0" u="none" strike="noStrike" cap="none" dirty="0">
              <a:solidFill>
                <a:srgbClr val="4C555B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2" name="Google Shape;92;p2"/>
          <p:cNvSpPr txBox="1"/>
          <p:nvPr/>
        </p:nvSpPr>
        <p:spPr>
          <a:xfrm>
            <a:off x="2834244" y="9799986"/>
            <a:ext cx="11279700" cy="390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350" tIns="46175" rIns="92350" bIns="46175" anchor="t" anchorCtr="0">
            <a:sp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Arial"/>
              <a:buNone/>
            </a:pPr>
            <a:r>
              <a:rPr lang="pt-PT" sz="5500" b="0" i="0" u="none" strike="noStrike" cap="none" dirty="0" err="1">
                <a:solidFill>
                  <a:srgbClr val="4C555B"/>
                </a:solidFill>
                <a:latin typeface="Arial"/>
                <a:ea typeface="Arial"/>
                <a:cs typeface="Arial"/>
                <a:sym typeface="Arial"/>
              </a:rPr>
              <a:t>Text</a:t>
            </a:r>
            <a:endParaRPr lang="pt-PT" sz="5500" b="0" i="0" u="none" strike="noStrike" cap="none" dirty="0">
              <a:solidFill>
                <a:srgbClr val="4C555B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Arial"/>
              <a:buNone/>
            </a:pPr>
            <a:r>
              <a:rPr lang="pt-PT" sz="5500" b="0" i="0" u="none" strike="noStrike" cap="none" dirty="0" err="1">
                <a:solidFill>
                  <a:srgbClr val="4C555B"/>
                </a:solidFill>
                <a:latin typeface="Arial"/>
                <a:ea typeface="Arial"/>
                <a:cs typeface="Arial"/>
                <a:sym typeface="Arial"/>
              </a:rPr>
              <a:t>Here</a:t>
            </a:r>
            <a:endParaRPr lang="pt-PT"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Arial"/>
              <a:buNone/>
            </a:pPr>
            <a:r>
              <a:rPr lang="pt-PT" sz="5500" b="0" i="0" u="none" strike="noStrike" cap="none" dirty="0">
                <a:solidFill>
                  <a:srgbClr val="4C555B"/>
                </a:solidFill>
                <a:latin typeface="Arial"/>
                <a:ea typeface="Arial"/>
                <a:cs typeface="Arial"/>
                <a:sym typeface="Arial"/>
              </a:rPr>
              <a:t>In </a:t>
            </a:r>
            <a:endParaRPr lang="pt-PT"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Arial"/>
              <a:buNone/>
            </a:pPr>
            <a:r>
              <a:rPr lang="pt-PT" sz="5500" b="0" i="0" u="none" strike="noStrike" cap="none" dirty="0" err="1">
                <a:solidFill>
                  <a:srgbClr val="4C555B"/>
                </a:solidFill>
                <a:latin typeface="Arial"/>
                <a:ea typeface="Arial"/>
                <a:cs typeface="Arial"/>
                <a:sym typeface="Arial"/>
              </a:rPr>
              <a:t>Paragraphs</a:t>
            </a:r>
            <a:endParaRPr lang="pt-PT"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Arial"/>
              <a:buNone/>
            </a:pPr>
            <a:r>
              <a:rPr lang="pt-PT" sz="5500" b="0" i="0" u="none" strike="noStrike" cap="none" dirty="0" err="1">
                <a:solidFill>
                  <a:srgbClr val="4C555B"/>
                </a:solidFill>
                <a:latin typeface="Arial"/>
                <a:ea typeface="Arial"/>
                <a:cs typeface="Arial"/>
                <a:sym typeface="Arial"/>
              </a:rPr>
              <a:t>Or</a:t>
            </a:r>
            <a:r>
              <a:rPr lang="pt-PT" sz="5500" b="0" i="0" u="none" strike="noStrike" cap="none" dirty="0">
                <a:solidFill>
                  <a:srgbClr val="4C555B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pt-PT" sz="5500" b="0" i="0" u="none" strike="noStrike" cap="none" dirty="0" err="1">
                <a:solidFill>
                  <a:srgbClr val="4C555B"/>
                </a:solidFill>
                <a:latin typeface="Arial"/>
                <a:ea typeface="Arial"/>
                <a:cs typeface="Arial"/>
                <a:sym typeface="Arial"/>
              </a:rPr>
              <a:t>bullets</a:t>
            </a:r>
            <a:endParaRPr lang="pt-PT" sz="5500" b="0" i="0" u="none" strike="noStrike" cap="none" dirty="0">
              <a:solidFill>
                <a:srgbClr val="4C555B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3" name="Google Shape;93;p2"/>
          <p:cNvSpPr txBox="1"/>
          <p:nvPr/>
        </p:nvSpPr>
        <p:spPr>
          <a:xfrm>
            <a:off x="16408972" y="8541492"/>
            <a:ext cx="11279700" cy="11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350" tIns="46175" rIns="92350" bIns="4617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700"/>
              <a:buFont typeface="Arial"/>
              <a:buNone/>
            </a:pPr>
            <a:r>
              <a:rPr lang="pt-PT" sz="6700" b="1" i="0" u="none" strike="noStrike" cap="none">
                <a:solidFill>
                  <a:srgbClr val="4C555B"/>
                </a:solidFill>
                <a:latin typeface="Arial"/>
                <a:ea typeface="Arial"/>
                <a:cs typeface="Arial"/>
                <a:sym typeface="Arial"/>
              </a:rPr>
              <a:t>Methods</a:t>
            </a:r>
            <a:endParaRPr sz="6700" b="1" i="0" u="none" strike="noStrike" cap="none">
              <a:solidFill>
                <a:srgbClr val="4C555B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4" name="Google Shape;94;p2"/>
          <p:cNvSpPr txBox="1"/>
          <p:nvPr/>
        </p:nvSpPr>
        <p:spPr>
          <a:xfrm>
            <a:off x="16408972" y="9888685"/>
            <a:ext cx="11279700" cy="390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350" tIns="46175" rIns="92350" bIns="46175" anchor="t" anchorCtr="0">
            <a:sp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Arial"/>
              <a:buNone/>
            </a:pPr>
            <a:r>
              <a:rPr lang="pt-PT" sz="5500" b="0" i="0" u="none" strike="noStrike" cap="none" dirty="0" err="1">
                <a:solidFill>
                  <a:srgbClr val="4C555B"/>
                </a:solidFill>
                <a:latin typeface="Arial"/>
                <a:ea typeface="Arial"/>
                <a:cs typeface="Arial"/>
                <a:sym typeface="Arial"/>
              </a:rPr>
              <a:t>Text</a:t>
            </a:r>
            <a:endParaRPr lang="pt-PT" sz="5500" b="0" i="0" u="none" strike="noStrike" cap="none" dirty="0">
              <a:solidFill>
                <a:srgbClr val="4C555B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Arial"/>
              <a:buNone/>
            </a:pPr>
            <a:r>
              <a:rPr lang="pt-PT" sz="5500" b="0" i="0" u="none" strike="noStrike" cap="none" dirty="0" err="1">
                <a:solidFill>
                  <a:srgbClr val="4C555B"/>
                </a:solidFill>
                <a:latin typeface="Arial"/>
                <a:ea typeface="Arial"/>
                <a:cs typeface="Arial"/>
                <a:sym typeface="Arial"/>
              </a:rPr>
              <a:t>Here</a:t>
            </a:r>
            <a:endParaRPr lang="pt-PT"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Arial"/>
              <a:buNone/>
            </a:pPr>
            <a:r>
              <a:rPr lang="pt-PT" sz="5500" b="0" i="0" u="none" strike="noStrike" cap="none" dirty="0">
                <a:solidFill>
                  <a:srgbClr val="4C555B"/>
                </a:solidFill>
                <a:latin typeface="Arial"/>
                <a:ea typeface="Arial"/>
                <a:cs typeface="Arial"/>
                <a:sym typeface="Arial"/>
              </a:rPr>
              <a:t>In </a:t>
            </a:r>
            <a:endParaRPr lang="pt-PT"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Arial"/>
              <a:buNone/>
            </a:pPr>
            <a:r>
              <a:rPr lang="pt-PT" sz="5500" b="0" i="0" u="none" strike="noStrike" cap="none" dirty="0" err="1">
                <a:solidFill>
                  <a:srgbClr val="4C555B"/>
                </a:solidFill>
                <a:latin typeface="Arial"/>
                <a:ea typeface="Arial"/>
                <a:cs typeface="Arial"/>
                <a:sym typeface="Arial"/>
              </a:rPr>
              <a:t>Paragraphs</a:t>
            </a:r>
            <a:endParaRPr lang="pt-PT"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Arial"/>
              <a:buNone/>
            </a:pPr>
            <a:r>
              <a:rPr lang="pt-PT" sz="5500" b="0" i="0" u="none" strike="noStrike" cap="none" dirty="0" err="1">
                <a:solidFill>
                  <a:srgbClr val="4C555B"/>
                </a:solidFill>
                <a:latin typeface="Arial"/>
                <a:ea typeface="Arial"/>
                <a:cs typeface="Arial"/>
                <a:sym typeface="Arial"/>
              </a:rPr>
              <a:t>Or</a:t>
            </a:r>
            <a:r>
              <a:rPr lang="pt-PT" sz="5500" b="0" i="0" u="none" strike="noStrike" cap="none" dirty="0">
                <a:solidFill>
                  <a:srgbClr val="4C555B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pt-PT" sz="5500" b="0" i="0" u="none" strike="noStrike" cap="none" dirty="0" err="1">
                <a:solidFill>
                  <a:srgbClr val="4C555B"/>
                </a:solidFill>
                <a:latin typeface="Arial"/>
                <a:ea typeface="Arial"/>
                <a:cs typeface="Arial"/>
                <a:sym typeface="Arial"/>
              </a:rPr>
              <a:t>bullets</a:t>
            </a:r>
            <a:endParaRPr lang="pt-PT" sz="5500" b="0" i="0" u="none" strike="noStrike" cap="none" dirty="0">
              <a:solidFill>
                <a:srgbClr val="4C555B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5" name="Google Shape;95;p2"/>
          <p:cNvSpPr txBox="1"/>
          <p:nvPr/>
        </p:nvSpPr>
        <p:spPr>
          <a:xfrm>
            <a:off x="1945705" y="16942169"/>
            <a:ext cx="11279700" cy="11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350" tIns="46175" rIns="92350" bIns="4617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700"/>
              <a:buFont typeface="Arial"/>
              <a:buNone/>
            </a:pPr>
            <a:r>
              <a:rPr lang="pt-PT" sz="6700" b="1" i="0" u="none" strike="noStrike" cap="none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rPr>
              <a:t>Result</a:t>
            </a:r>
            <a:endParaRPr sz="6700" b="1" i="0" u="none" strike="noStrike" cap="none">
              <a:solidFill>
                <a:srgbClr val="0070C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6" name="Google Shape;96;p2"/>
          <p:cNvSpPr txBox="1"/>
          <p:nvPr/>
        </p:nvSpPr>
        <p:spPr>
          <a:xfrm>
            <a:off x="2754732" y="31437711"/>
            <a:ext cx="11279700" cy="11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350" tIns="46175" rIns="92350" bIns="4617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700"/>
              <a:buFont typeface="Arial"/>
              <a:buNone/>
            </a:pPr>
            <a:r>
              <a:rPr lang="pt-PT" sz="6700" b="1" i="0" u="none" strike="noStrike" cap="none">
                <a:solidFill>
                  <a:srgbClr val="4C555B"/>
                </a:solidFill>
                <a:latin typeface="Arial"/>
                <a:ea typeface="Arial"/>
                <a:cs typeface="Arial"/>
                <a:sym typeface="Arial"/>
              </a:rPr>
              <a:t>Conclusions</a:t>
            </a:r>
            <a:endParaRPr sz="6700" b="1" i="0" u="none" strike="noStrike" cap="none">
              <a:solidFill>
                <a:srgbClr val="4C555B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7" name="Google Shape;97;p2"/>
          <p:cNvSpPr txBox="1"/>
          <p:nvPr/>
        </p:nvSpPr>
        <p:spPr>
          <a:xfrm>
            <a:off x="2754732" y="32784904"/>
            <a:ext cx="11279700" cy="390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350" tIns="46175" rIns="92350" bIns="46175" anchor="t" anchorCtr="0">
            <a:sp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Arial"/>
              <a:buNone/>
            </a:pPr>
            <a:r>
              <a:rPr lang="pt-PT" sz="5500" b="0" i="0" u="none" strike="noStrike" cap="none" dirty="0" err="1">
                <a:solidFill>
                  <a:srgbClr val="4C555B"/>
                </a:solidFill>
                <a:latin typeface="Arial"/>
                <a:ea typeface="Arial"/>
                <a:cs typeface="Arial"/>
                <a:sym typeface="Arial"/>
              </a:rPr>
              <a:t>Text</a:t>
            </a:r>
            <a:endParaRPr sz="5500" b="0" i="0" u="none" strike="noStrike" cap="none" dirty="0">
              <a:solidFill>
                <a:srgbClr val="4C555B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Arial"/>
              <a:buNone/>
            </a:pPr>
            <a:r>
              <a:rPr lang="pt-PT" sz="5500" b="0" i="0" u="none" strike="noStrike" cap="none" dirty="0" err="1">
                <a:solidFill>
                  <a:srgbClr val="4C555B"/>
                </a:solidFill>
                <a:latin typeface="Arial"/>
                <a:ea typeface="Arial"/>
                <a:cs typeface="Arial"/>
                <a:sym typeface="Arial"/>
              </a:rPr>
              <a:t>Here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Arial"/>
              <a:buNone/>
            </a:pPr>
            <a:r>
              <a:rPr lang="pt-PT" sz="5500" b="0" i="0" u="none" strike="noStrike" cap="none" dirty="0">
                <a:solidFill>
                  <a:srgbClr val="4C555B"/>
                </a:solidFill>
                <a:latin typeface="Arial"/>
                <a:ea typeface="Arial"/>
                <a:cs typeface="Arial"/>
                <a:sym typeface="Arial"/>
              </a:rPr>
              <a:t>In 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Arial"/>
              <a:buNone/>
            </a:pPr>
            <a:r>
              <a:rPr lang="pt-PT" sz="5500" b="0" i="0" u="none" strike="noStrike" cap="none" dirty="0" err="1">
                <a:solidFill>
                  <a:srgbClr val="4C555B"/>
                </a:solidFill>
                <a:latin typeface="Arial"/>
                <a:ea typeface="Arial"/>
                <a:cs typeface="Arial"/>
                <a:sym typeface="Arial"/>
              </a:rPr>
              <a:t>Paragraphs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Arial"/>
              <a:buNone/>
            </a:pPr>
            <a:r>
              <a:rPr lang="pt-PT" sz="5500" b="0" i="0" u="none" strike="noStrike" cap="none" dirty="0" err="1">
                <a:solidFill>
                  <a:srgbClr val="4C555B"/>
                </a:solidFill>
                <a:latin typeface="Arial"/>
                <a:ea typeface="Arial"/>
                <a:cs typeface="Arial"/>
                <a:sym typeface="Arial"/>
              </a:rPr>
              <a:t>Or</a:t>
            </a:r>
            <a:r>
              <a:rPr lang="pt-PT" sz="5500" b="0" i="0" u="none" strike="noStrike" cap="none" dirty="0">
                <a:solidFill>
                  <a:srgbClr val="4C555B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pt-PT" sz="5500" b="0" i="0" u="none" strike="noStrike" cap="none" dirty="0" err="1">
                <a:solidFill>
                  <a:srgbClr val="4C555B"/>
                </a:solidFill>
                <a:latin typeface="Arial"/>
                <a:ea typeface="Arial"/>
                <a:cs typeface="Arial"/>
                <a:sym typeface="Arial"/>
              </a:rPr>
              <a:t>bullets</a:t>
            </a:r>
            <a:endParaRPr sz="5500" b="0" i="0" u="none" strike="noStrike" cap="none" dirty="0">
              <a:solidFill>
                <a:srgbClr val="4C555B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8" name="Google Shape;98;p2"/>
          <p:cNvSpPr txBox="1"/>
          <p:nvPr/>
        </p:nvSpPr>
        <p:spPr>
          <a:xfrm>
            <a:off x="16329460" y="31526410"/>
            <a:ext cx="11279700" cy="11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350" tIns="46175" rIns="92350" bIns="4617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700"/>
              <a:buFont typeface="Arial"/>
              <a:buNone/>
            </a:pPr>
            <a:r>
              <a:rPr lang="pt-PT" sz="6700" b="1" i="0" u="none" strike="noStrike" cap="none">
                <a:solidFill>
                  <a:srgbClr val="4C555B"/>
                </a:solidFill>
                <a:latin typeface="Arial"/>
                <a:ea typeface="Arial"/>
                <a:cs typeface="Arial"/>
                <a:sym typeface="Arial"/>
              </a:rPr>
              <a:t>Acknowledgement</a:t>
            </a:r>
            <a:endParaRPr sz="6700" b="1" i="0" u="none" strike="noStrike" cap="none">
              <a:solidFill>
                <a:srgbClr val="4C555B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9" name="Google Shape;99;p2"/>
          <p:cNvSpPr txBox="1"/>
          <p:nvPr/>
        </p:nvSpPr>
        <p:spPr>
          <a:xfrm>
            <a:off x="16329460" y="32873603"/>
            <a:ext cx="11279700" cy="1617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350" tIns="46175" rIns="92350" bIns="46175" anchor="t" anchorCtr="0">
            <a:sp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Arial"/>
              <a:buNone/>
            </a:pPr>
            <a:r>
              <a:rPr lang="pt-PT" sz="5500" b="0" i="0" u="none" strike="noStrike" cap="none">
                <a:solidFill>
                  <a:srgbClr val="4C555B"/>
                </a:solidFill>
                <a:latin typeface="Arial"/>
                <a:ea typeface="Arial"/>
                <a:cs typeface="Arial"/>
                <a:sym typeface="Arial"/>
              </a:rPr>
              <a:t>This work was </a:t>
            </a:r>
            <a:r>
              <a:rPr lang="pt-PT" sz="5500" b="0" i="0" u="sng" strike="noStrike" cap="none">
                <a:solidFill>
                  <a:srgbClr val="4C555B"/>
                </a:solidFill>
                <a:latin typeface="Arial"/>
                <a:ea typeface="Arial"/>
                <a:cs typeface="Arial"/>
                <a:sym typeface="Arial"/>
              </a:rPr>
              <a:t>partially OR fully </a:t>
            </a:r>
            <a:r>
              <a:rPr lang="pt-PT" sz="5500" b="0" i="0" u="none" strike="noStrike" cap="none">
                <a:solidFill>
                  <a:srgbClr val="4C555B"/>
                </a:solidFill>
                <a:latin typeface="Arial"/>
                <a:ea typeface="Arial"/>
                <a:cs typeface="Arial"/>
                <a:sym typeface="Arial"/>
              </a:rPr>
              <a:t>funded by ....</a:t>
            </a:r>
            <a:endParaRPr sz="5500" b="0" i="0" u="none" strike="noStrike" cap="none">
              <a:solidFill>
                <a:srgbClr val="4C555B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00" name="Google Shape;100;p2"/>
          <p:cNvCxnSpPr/>
          <p:nvPr/>
        </p:nvCxnSpPr>
        <p:spPr>
          <a:xfrm>
            <a:off x="1935445" y="38160374"/>
            <a:ext cx="26729100" cy="0"/>
          </a:xfrm>
          <a:prstGeom prst="straightConnector1">
            <a:avLst/>
          </a:prstGeom>
          <a:noFill/>
          <a:ln w="38100" cap="flat" cmpd="sng">
            <a:solidFill>
              <a:srgbClr val="0070C0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104" name="Google Shape;104;p2"/>
          <p:cNvSpPr txBox="1"/>
          <p:nvPr/>
        </p:nvSpPr>
        <p:spPr>
          <a:xfrm>
            <a:off x="16329460" y="39833300"/>
            <a:ext cx="11279700" cy="1617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350" tIns="46175" rIns="92350" bIns="46175" anchor="t" anchorCtr="0">
            <a:sp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Arial"/>
              <a:buNone/>
            </a:pPr>
            <a:r>
              <a:rPr lang="pt-PT" sz="5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“Insert Logos from your Host Institution/Company”</a:t>
            </a:r>
            <a:endParaRPr sz="5500" b="0" i="0" u="none" strike="noStrike" cap="none">
              <a:solidFill>
                <a:srgbClr val="4C555B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delo de apresentação personalizado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48</Words>
  <Application>Microsoft Macintosh PowerPoint</Application>
  <PresentationFormat>Custom</PresentationFormat>
  <Paragraphs>27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Modelo de apresentação personalizado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Mateus Granado</dc:creator>
  <cp:lastModifiedBy>David Rogério Póvoa de Matos</cp:lastModifiedBy>
  <cp:revision>1</cp:revision>
  <dcterms:created xsi:type="dcterms:W3CDTF">2021-06-08T14:41:04Z</dcterms:created>
  <dcterms:modified xsi:type="dcterms:W3CDTF">2024-10-02T09:42:44Z</dcterms:modified>
</cp:coreProperties>
</file>